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1" r:id="rId1"/>
    <p:sldMasterId id="2147483938" r:id="rId2"/>
  </p:sldMasterIdLst>
  <p:sldIdLst>
    <p:sldId id="256" r:id="rId3"/>
    <p:sldId id="257" r:id="rId4"/>
    <p:sldId id="269" r:id="rId5"/>
    <p:sldId id="272" r:id="rId6"/>
    <p:sldId id="273" r:id="rId7"/>
    <p:sldId id="258" r:id="rId8"/>
    <p:sldId id="271" r:id="rId9"/>
    <p:sldId id="262" r:id="rId10"/>
    <p:sldId id="263" r:id="rId11"/>
    <p:sldId id="259" r:id="rId12"/>
    <p:sldId id="260" r:id="rId13"/>
    <p:sldId id="261" r:id="rId14"/>
    <p:sldId id="265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EEC"/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5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690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639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1334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6447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2238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2038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5903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401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471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9898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434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2378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543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153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8160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77654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6892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96402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7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7523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7487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43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2847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78610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3993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10239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709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5775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81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958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034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714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280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681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EBF1EC3-173E-4704-9B6B-C59F93863E28}" type="datetimeFigureOut">
              <a:rPr lang="hu-HU" smtClean="0"/>
              <a:t>2022. 04. 29.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044EB72-BCDB-4E04-BC3F-D95435C581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19151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F5C1A441-17EE-4DB6-9B9E-0E687C9F61E8}"/>
              </a:ext>
            </a:extLst>
          </p:cNvPr>
          <p:cNvSpPr txBox="1"/>
          <p:nvPr/>
        </p:nvSpPr>
        <p:spPr>
          <a:xfrm>
            <a:off x="1931570" y="1900452"/>
            <a:ext cx="81002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600" dirty="0" err="1">
                <a:latin typeface="Arial Black" panose="020B0A04020102020204" pitchFamily="34" charset="0"/>
              </a:rPr>
              <a:t>Electrical</a:t>
            </a:r>
            <a:r>
              <a:rPr lang="hu-HU" sz="6600" dirty="0">
                <a:latin typeface="Arial Black" panose="020B0A04020102020204" pitchFamily="34" charset="0"/>
              </a:rPr>
              <a:t> Shop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66E0AF5-E02A-45F0-8207-4E6F2264BA71}"/>
              </a:ext>
            </a:extLst>
          </p:cNvPr>
          <p:cNvSpPr txBox="1"/>
          <p:nvPr/>
        </p:nvSpPr>
        <p:spPr>
          <a:xfrm>
            <a:off x="1635984" y="3849553"/>
            <a:ext cx="81002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/>
              <a:t>Szabó Tamás Martin </a:t>
            </a:r>
          </a:p>
          <a:p>
            <a:pPr algn="ctr"/>
            <a:r>
              <a:rPr lang="hu-HU" sz="3200" dirty="0"/>
              <a:t>és </a:t>
            </a:r>
          </a:p>
          <a:p>
            <a:pPr algn="ctr"/>
            <a:r>
              <a:rPr lang="hu-HU" sz="3200" dirty="0"/>
              <a:t>Kovács Bence Dominik</a:t>
            </a:r>
          </a:p>
        </p:txBody>
      </p:sp>
    </p:spTree>
    <p:extLst>
      <p:ext uri="{BB962C8B-B14F-4D97-AF65-F5344CB8AC3E}">
        <p14:creationId xmlns:p14="http://schemas.microsoft.com/office/powerpoint/2010/main" val="380772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AAEEC"/>
            </a:gs>
            <a:gs pos="74000">
              <a:schemeClr val="bg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um 3">
            <a:extLst>
              <a:ext uri="{FF2B5EF4-FFF2-40B4-BE49-F238E27FC236}">
                <a16:creationId xmlns:a16="http://schemas.microsoft.com/office/drawing/2014/main" id="{4373F1EF-20A2-4DFF-83FA-2F0DA07B22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87265"/>
              </p:ext>
            </p:extLst>
          </p:nvPr>
        </p:nvGraphicFramePr>
        <p:xfrm>
          <a:off x="1247819" y="853216"/>
          <a:ext cx="9543961" cy="5901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Acrobat Document" r:id="rId3" imgW="18145071" imgH="11220424" progId="Acrobat.Document.DC">
                  <p:embed/>
                </p:oleObj>
              </mc:Choice>
              <mc:Fallback>
                <p:oleObj name="Acrobat Document" r:id="rId3" imgW="18145071" imgH="1122042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7819" y="853216"/>
                        <a:ext cx="9543961" cy="5901598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23000">
                            <a:srgbClr val="CFCFCF"/>
                          </a:gs>
                          <a:gs pos="69000">
                            <a:srgbClr val="7030A0"/>
                          </a:gs>
                          <a:gs pos="96000">
                            <a:srgbClr val="FAAEEC"/>
                          </a:gs>
                        </a:gsLst>
                        <a:lin ang="2700000" scaled="1"/>
                        <a:tileRect/>
                      </a:gradFill>
                      <a:ln w="19050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B83CA309-FA90-4EBC-BAAA-B4B0044E7376}"/>
              </a:ext>
            </a:extLst>
          </p:cNvPr>
          <p:cNvSpPr txBox="1"/>
          <p:nvPr/>
        </p:nvSpPr>
        <p:spPr>
          <a:xfrm>
            <a:off x="1" y="10318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Arial Black" panose="020B0A04020102020204" pitchFamily="34" charset="0"/>
              </a:rPr>
              <a:t>Főoldal</a:t>
            </a:r>
          </a:p>
        </p:txBody>
      </p:sp>
    </p:spTree>
    <p:extLst>
      <p:ext uri="{BB962C8B-B14F-4D97-AF65-F5344CB8AC3E}">
        <p14:creationId xmlns:p14="http://schemas.microsoft.com/office/powerpoint/2010/main" val="340577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AAEEC"/>
            </a:gs>
            <a:gs pos="74000">
              <a:schemeClr val="bg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B83CA309-FA90-4EBC-BAAA-B4B0044E7376}"/>
              </a:ext>
            </a:extLst>
          </p:cNvPr>
          <p:cNvSpPr txBox="1"/>
          <p:nvPr/>
        </p:nvSpPr>
        <p:spPr>
          <a:xfrm>
            <a:off x="0" y="-15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Arial Black" panose="020B0A04020102020204" pitchFamily="34" charset="0"/>
              </a:rPr>
              <a:t>Termékeink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B2FB8AE-ADDD-4CA8-BB07-B0B590E6B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39" y="749517"/>
            <a:ext cx="9997721" cy="385626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49DA799-68FE-4322-AEF6-0DEC714F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629" y="4727307"/>
            <a:ext cx="7424739" cy="202750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69116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AAEEC"/>
            </a:gs>
            <a:gs pos="74000">
              <a:schemeClr val="bg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B83CA309-FA90-4EBC-BAAA-B4B0044E7376}"/>
              </a:ext>
            </a:extLst>
          </p:cNvPr>
          <p:cNvSpPr txBox="1"/>
          <p:nvPr/>
        </p:nvSpPr>
        <p:spPr>
          <a:xfrm>
            <a:off x="1" y="10318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Arial Black" panose="020B0A04020102020204" pitchFamily="34" charset="0"/>
              </a:rPr>
              <a:t>Rólunk</a:t>
            </a:r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BB8F845B-A9B7-4394-A26C-59E1F9D0F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981514"/>
              </p:ext>
            </p:extLst>
          </p:nvPr>
        </p:nvGraphicFramePr>
        <p:xfrm>
          <a:off x="1238250" y="840793"/>
          <a:ext cx="9944100" cy="5914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Acrobat Document" r:id="rId3" imgW="18145071" imgH="10791684" progId="Acrobat.Document.DC">
                  <p:embed/>
                </p:oleObj>
              </mc:Choice>
              <mc:Fallback>
                <p:oleObj name="Acrobat Document" r:id="rId3" imgW="18145071" imgH="107916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8250" y="840793"/>
                        <a:ext cx="9944100" cy="5914021"/>
                      </a:xfrm>
                      <a:prstGeom prst="rect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85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AAEEC"/>
            </a:gs>
            <a:gs pos="74000">
              <a:schemeClr val="bg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B83CA309-FA90-4EBC-BAAA-B4B0044E7376}"/>
              </a:ext>
            </a:extLst>
          </p:cNvPr>
          <p:cNvSpPr txBox="1"/>
          <p:nvPr/>
        </p:nvSpPr>
        <p:spPr>
          <a:xfrm>
            <a:off x="0" y="2349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Arial Black" panose="020B0A04020102020204" pitchFamily="34" charset="0"/>
              </a:rPr>
              <a:t>Admin felület</a:t>
            </a:r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C7639DDD-3486-4333-87AB-4E96D6FA25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436474"/>
              </p:ext>
            </p:extLst>
          </p:nvPr>
        </p:nvGraphicFramePr>
        <p:xfrm>
          <a:off x="344344" y="1440250"/>
          <a:ext cx="8132905" cy="397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Acrobat Document" r:id="rId3" imgW="18288000" imgH="8943822" progId="Acrobat.Document.DC">
                  <p:embed/>
                </p:oleObj>
              </mc:Choice>
              <mc:Fallback>
                <p:oleObj name="Acrobat Document" r:id="rId3" imgW="18288000" imgH="894382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344" y="1440250"/>
                        <a:ext cx="8132905" cy="3977499"/>
                      </a:xfrm>
                      <a:prstGeom prst="rect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9A8EE70A-9C28-4B17-B299-44AD34BCC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51" y="1047749"/>
            <a:ext cx="2955805" cy="523488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14239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AAEEC"/>
            </a:gs>
            <a:gs pos="74000">
              <a:schemeClr val="bg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B83CA309-FA90-4EBC-BAAA-B4B0044E7376}"/>
              </a:ext>
            </a:extLst>
          </p:cNvPr>
          <p:cNvSpPr txBox="1"/>
          <p:nvPr/>
        </p:nvSpPr>
        <p:spPr>
          <a:xfrm>
            <a:off x="0" y="2349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Arial Black" panose="020B0A04020102020204" pitchFamily="34" charset="0"/>
              </a:rPr>
              <a:t>Termék hozzáadása</a:t>
            </a:r>
          </a:p>
        </p:txBody>
      </p:sp>
      <p:graphicFrame>
        <p:nvGraphicFramePr>
          <p:cNvPr id="3" name="Objektum 2">
            <a:extLst>
              <a:ext uri="{FF2B5EF4-FFF2-40B4-BE49-F238E27FC236}">
                <a16:creationId xmlns:a16="http://schemas.microsoft.com/office/drawing/2014/main" id="{7E5104BB-FB38-4260-A4E3-763034E0D1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761007"/>
              </p:ext>
            </p:extLst>
          </p:nvPr>
        </p:nvGraphicFramePr>
        <p:xfrm>
          <a:off x="824482" y="1466850"/>
          <a:ext cx="10543035" cy="5156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Acrobat Document" r:id="rId3" imgW="18288000" imgH="8943822" progId="Acrobat.Document.DC">
                  <p:embed/>
                </p:oleObj>
              </mc:Choice>
              <mc:Fallback>
                <p:oleObj name="Acrobat Document" r:id="rId3" imgW="18288000" imgH="894382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4482" y="1466850"/>
                        <a:ext cx="10543035" cy="5156203"/>
                      </a:xfrm>
                      <a:prstGeom prst="rect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176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AAEEC"/>
            </a:gs>
            <a:gs pos="74000">
              <a:schemeClr val="bg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8154BAD-6CA1-4A36-9323-1B2CC990E99D}"/>
              </a:ext>
            </a:extLst>
          </p:cNvPr>
          <p:cNvSpPr txBox="1"/>
          <p:nvPr/>
        </p:nvSpPr>
        <p:spPr>
          <a:xfrm>
            <a:off x="1" y="250567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latin typeface="Arial Black" panose="020B0A0402010202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53633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8E9BD271-3E7C-44E0-8D59-4710E00A69DA}"/>
              </a:ext>
            </a:extLst>
          </p:cNvPr>
          <p:cNvSpPr txBox="1"/>
          <p:nvPr/>
        </p:nvSpPr>
        <p:spPr>
          <a:xfrm>
            <a:off x="683664" y="410199"/>
            <a:ext cx="67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Arial Black" panose="020B0A04020102020204" pitchFamily="34" charset="0"/>
              </a:rPr>
              <a:t>Esport fontossága napjainkban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2E90B7D-A791-40BB-B504-270AE9996619}"/>
              </a:ext>
            </a:extLst>
          </p:cNvPr>
          <p:cNvSpPr txBox="1"/>
          <p:nvPr/>
        </p:nvSpPr>
        <p:spPr>
          <a:xfrm>
            <a:off x="683664" y="3281585"/>
            <a:ext cx="6922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Olyan webshopot szerettünk volna létrehozni, ahol minden olyan termék szerepel, ami elengedhetetlen a profi szintű </a:t>
            </a:r>
            <a:r>
              <a:rPr lang="hu-HU" dirty="0" err="1"/>
              <a:t>esportolás</a:t>
            </a:r>
            <a:r>
              <a:rPr lang="hu-HU" dirty="0"/>
              <a:t> kivitelezéséhez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43B5113-F03A-4C99-B72B-C7E8E69A9A69}"/>
              </a:ext>
            </a:extLst>
          </p:cNvPr>
          <p:cNvSpPr txBox="1"/>
          <p:nvPr/>
        </p:nvSpPr>
        <p:spPr>
          <a:xfrm>
            <a:off x="683664" y="1281869"/>
            <a:ext cx="7998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2019-ben, a világon összesen közel </a:t>
            </a:r>
            <a:r>
              <a:rPr lang="hu-HU" b="1" dirty="0"/>
              <a:t>427</a:t>
            </a:r>
            <a:r>
              <a:rPr lang="hu-HU" dirty="0"/>
              <a:t> millió ember követte otthonából az online mérkőzéseket.</a:t>
            </a:r>
          </a:p>
          <a:p>
            <a:pPr algn="just"/>
            <a:endParaRPr lang="hu-HU" dirty="0"/>
          </a:p>
          <a:p>
            <a:pPr algn="just"/>
            <a:r>
              <a:rPr lang="hu-HU" dirty="0"/>
              <a:t>A Major League </a:t>
            </a:r>
            <a:r>
              <a:rPr lang="hu-HU" dirty="0" err="1"/>
              <a:t>Gaming</a:t>
            </a:r>
            <a:r>
              <a:rPr lang="hu-HU" dirty="0"/>
              <a:t> statisztikái alapján, a nézők 85%-ban férfiak, és 15%-ban nők voltak, a nézők életkora átlagosan pedig 18 és 34 év között volt. </a:t>
            </a:r>
          </a:p>
        </p:txBody>
      </p:sp>
      <p:pic>
        <p:nvPicPr>
          <p:cNvPr id="8" name="Kép 7" descr="A képen szöveg, elektronika, megjelenítés látható&#10;&#10;Automatikusan generált leírás">
            <a:extLst>
              <a:ext uri="{FF2B5EF4-FFF2-40B4-BE49-F238E27FC236}">
                <a16:creationId xmlns:a16="http://schemas.microsoft.com/office/drawing/2014/main" id="{767CAAB1-FCD3-40A2-A2F2-99186C14F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73" y="4132900"/>
            <a:ext cx="3886969" cy="2581070"/>
          </a:xfrm>
          <a:prstGeom prst="rect">
            <a:avLst/>
          </a:prstGeom>
        </p:spPr>
      </p:pic>
      <p:pic>
        <p:nvPicPr>
          <p:cNvPr id="10" name="Kép 9" descr="A képen világos látható&#10;&#10;Automatikusan generált leírás">
            <a:extLst>
              <a:ext uri="{FF2B5EF4-FFF2-40B4-BE49-F238E27FC236}">
                <a16:creationId xmlns:a16="http://schemas.microsoft.com/office/drawing/2014/main" id="{F0EB0BA7-1206-450A-9BBA-DBA643B94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53" y="4060886"/>
            <a:ext cx="4770334" cy="3180223"/>
          </a:xfrm>
          <a:prstGeom prst="rect">
            <a:avLst/>
          </a:prstGeom>
        </p:spPr>
      </p:pic>
      <p:pic>
        <p:nvPicPr>
          <p:cNvPr id="12" name="Kép 11" descr="A képen billentyűzet, számítógép, beltéri, elektronika látható&#10;&#10;Automatikusan generált leírás">
            <a:extLst>
              <a:ext uri="{FF2B5EF4-FFF2-40B4-BE49-F238E27FC236}">
                <a16:creationId xmlns:a16="http://schemas.microsoft.com/office/drawing/2014/main" id="{5FD1EB20-4A42-4EEC-B2EE-E5BA64F75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1" y="4132900"/>
            <a:ext cx="4242673" cy="26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0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D61FB47F-7E9C-4285-857E-C23D616631C5}"/>
              </a:ext>
            </a:extLst>
          </p:cNvPr>
          <p:cNvSpPr txBox="1"/>
          <p:nvPr/>
        </p:nvSpPr>
        <p:spPr>
          <a:xfrm>
            <a:off x="292871" y="233660"/>
            <a:ext cx="9340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latin typeface="Arial Black" panose="020B0A04020102020204" pitchFamily="34" charset="0"/>
              </a:rPr>
              <a:t>Miért jó az oldalunk?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D1DA5E5-11ED-4CB8-B0F6-7D96B77FA741}"/>
              </a:ext>
            </a:extLst>
          </p:cNvPr>
          <p:cNvSpPr txBox="1"/>
          <p:nvPr/>
        </p:nvSpPr>
        <p:spPr>
          <a:xfrm>
            <a:off x="872855" y="931307"/>
            <a:ext cx="74961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Gyorsaság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Reszponzív design </a:t>
            </a:r>
            <a:r>
              <a:rPr lang="hu-HU" sz="1600" dirty="0" err="1"/>
              <a:t>mobilelefon-ra</a:t>
            </a:r>
            <a:endParaRPr lang="hu-H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Könnyű és egyszerű </a:t>
            </a:r>
            <a:r>
              <a:rPr lang="hu-HU" sz="1600" dirty="0" err="1"/>
              <a:t>kezelehetőség</a:t>
            </a:r>
            <a:endParaRPr lang="hu-HU" sz="1600" dirty="0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52EA5EAA-254B-4F49-B058-73FB95C3A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61" y="2514600"/>
            <a:ext cx="1896803" cy="41097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02B7A2D-F948-4E03-BD4B-B52E21DD6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52" y="2500216"/>
            <a:ext cx="2260673" cy="41097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69892FD-17A1-4E15-B5B3-A7AEA0A26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65" y="2500216"/>
            <a:ext cx="2268111" cy="41097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58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D61FB47F-7E9C-4285-857E-C23D616631C5}"/>
              </a:ext>
            </a:extLst>
          </p:cNvPr>
          <p:cNvSpPr txBox="1"/>
          <p:nvPr/>
        </p:nvSpPr>
        <p:spPr>
          <a:xfrm>
            <a:off x="292871" y="233660"/>
            <a:ext cx="9340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latin typeface="Arial Black" panose="020B0A04020102020204" pitchFamily="34" charset="0"/>
              </a:rPr>
              <a:t>Jövőbeli tervek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D1DA5E5-11ED-4CB8-B0F6-7D96B77FA741}"/>
              </a:ext>
            </a:extLst>
          </p:cNvPr>
          <p:cNvSpPr txBox="1"/>
          <p:nvPr/>
        </p:nvSpPr>
        <p:spPr>
          <a:xfrm>
            <a:off x="482330" y="1217057"/>
            <a:ext cx="83282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Navigációs bár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Login és regiszter ablak létrehozása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Kosár oldal létrehozása, bővítése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Főoldalhoz több elemet beépíteni(Carousel)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Kategorizáló rendszer a termékek szélesebb körű választása végett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218072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D61FB47F-7E9C-4285-857E-C23D616631C5}"/>
              </a:ext>
            </a:extLst>
          </p:cNvPr>
          <p:cNvSpPr txBox="1"/>
          <p:nvPr/>
        </p:nvSpPr>
        <p:spPr>
          <a:xfrm>
            <a:off x="292871" y="233660"/>
            <a:ext cx="9340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latin typeface="Arial Black" panose="020B0A04020102020204" pitchFamily="34" charset="0"/>
              </a:rPr>
              <a:t>Hogyan működik az </a:t>
            </a:r>
            <a:r>
              <a:rPr lang="hu-HU" sz="3600" b="1" dirty="0" err="1">
                <a:latin typeface="Arial Black" panose="020B0A04020102020204" pitchFamily="34" charset="0"/>
              </a:rPr>
              <a:t>oldall</a:t>
            </a:r>
            <a:r>
              <a:rPr lang="hu-HU" sz="3600" b="1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D1DA5E5-11ED-4CB8-B0F6-7D96B77FA741}"/>
              </a:ext>
            </a:extLst>
          </p:cNvPr>
          <p:cNvSpPr txBox="1"/>
          <p:nvPr/>
        </p:nvSpPr>
        <p:spPr>
          <a:xfrm>
            <a:off x="292871" y="1274207"/>
            <a:ext cx="10661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frontrend megvalósításához </a:t>
            </a:r>
            <a:r>
              <a:rPr lang="hu-HU" dirty="0" err="1"/>
              <a:t>Vue.Js</a:t>
            </a:r>
            <a:r>
              <a:rPr lang="hu-HU" dirty="0"/>
              <a:t> keretrendszert alkalmaztuk.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szerver oldali kéréseket (backend) a Node.Js keretrendszerrel építettük fel.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adatok megfelelő eltárolásához pedig a </a:t>
            </a:r>
            <a:r>
              <a:rPr lang="hu-HU" dirty="0" err="1"/>
              <a:t>MongodDB</a:t>
            </a:r>
            <a:r>
              <a:rPr lang="hu-HU" dirty="0"/>
              <a:t> illetve a Firebase segítette a munkánkat.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oldalak </a:t>
            </a:r>
            <a:r>
              <a:rPr lang="hu-HU" dirty="0" err="1"/>
              <a:t>megfelő</a:t>
            </a:r>
            <a:r>
              <a:rPr lang="hu-HU" dirty="0"/>
              <a:t> működéséhez komponensekre bontottuk a site-</a:t>
            </a:r>
            <a:r>
              <a:rPr lang="hu-HU" dirty="0" err="1"/>
              <a:t>okat</a:t>
            </a:r>
            <a:r>
              <a:rPr lang="hu-H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AB54BE9-3CF5-486A-8275-4F71E754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3976747"/>
            <a:ext cx="3171825" cy="89207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7CDA7E1-4188-4622-AC29-D1B1E3579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61" y="5350133"/>
            <a:ext cx="1470239" cy="127420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E5254CF-F958-431D-922E-53C0FAFA3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843" y="3774820"/>
            <a:ext cx="2261074" cy="1383024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A4796360-A42A-454D-A51C-5EBC499AF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5016460"/>
            <a:ext cx="35242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6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D61FB47F-7E9C-4285-857E-C23D616631C5}"/>
              </a:ext>
            </a:extLst>
          </p:cNvPr>
          <p:cNvSpPr txBox="1"/>
          <p:nvPr/>
        </p:nvSpPr>
        <p:spPr>
          <a:xfrm>
            <a:off x="1683521" y="2967335"/>
            <a:ext cx="9340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 err="1"/>
              <a:t>Electrical</a:t>
            </a:r>
            <a:r>
              <a:rPr lang="hu-HU" sz="5400" dirty="0"/>
              <a:t> shop weboldal</a:t>
            </a:r>
          </a:p>
        </p:txBody>
      </p:sp>
    </p:spTree>
    <p:extLst>
      <p:ext uri="{BB962C8B-B14F-4D97-AF65-F5344CB8AC3E}">
        <p14:creationId xmlns:p14="http://schemas.microsoft.com/office/powerpoint/2010/main" val="224653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AAEEC"/>
            </a:gs>
            <a:gs pos="74000">
              <a:schemeClr val="bg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B83CA309-FA90-4EBC-BAAA-B4B0044E7376}"/>
              </a:ext>
            </a:extLst>
          </p:cNvPr>
          <p:cNvSpPr txBox="1"/>
          <p:nvPr/>
        </p:nvSpPr>
        <p:spPr>
          <a:xfrm>
            <a:off x="0" y="2349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Arial Black" panose="020B0A04020102020204" pitchFamily="34" charset="0"/>
              </a:rPr>
              <a:t>Firebase felhasználó tárolása</a:t>
            </a: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DAACA848-1A5E-4E65-A823-DE73D2350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9" y="1847850"/>
            <a:ext cx="11436141" cy="37673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7333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AAEEC"/>
            </a:gs>
            <a:gs pos="74000">
              <a:schemeClr val="bg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B83CA309-FA90-4EBC-BAAA-B4B0044E7376}"/>
              </a:ext>
            </a:extLst>
          </p:cNvPr>
          <p:cNvSpPr txBox="1"/>
          <p:nvPr/>
        </p:nvSpPr>
        <p:spPr>
          <a:xfrm>
            <a:off x="0" y="2349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Arial Black" panose="020B0A04020102020204" pitchFamily="34" charset="0"/>
              </a:rPr>
              <a:t>Bejelentkezés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5A3DBC8-D807-4899-A573-9EF8BFB86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1426074"/>
            <a:ext cx="10572206" cy="51969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2139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FAAEEC"/>
            </a:gs>
            <a:gs pos="74000">
              <a:schemeClr val="bg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B83CA309-FA90-4EBC-BAAA-B4B0044E7376}"/>
              </a:ext>
            </a:extLst>
          </p:cNvPr>
          <p:cNvSpPr txBox="1"/>
          <p:nvPr/>
        </p:nvSpPr>
        <p:spPr>
          <a:xfrm>
            <a:off x="0" y="23494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Arial Black" panose="020B0A04020102020204" pitchFamily="34" charset="0"/>
              </a:rPr>
              <a:t>Regisztráció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2AF2158-2C04-4026-BFB2-CDBF25385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6" y="1387431"/>
            <a:ext cx="10491788" cy="51213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5821270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menzió">
  <a:themeElements>
    <a:clrScheme name="Lil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Szita">
  <a:themeElements>
    <a:clrScheme name="Szit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zit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zit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TM03457485[[fn=Szita]]</Template>
  <TotalTime>76</TotalTime>
  <Words>194</Words>
  <Application>Microsoft Office PowerPoint</Application>
  <PresentationFormat>Szélesvásznú</PresentationFormat>
  <Paragraphs>43</Paragraphs>
  <Slides>15</Slides>
  <Notes>0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2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Century Gothic</vt:lpstr>
      <vt:lpstr>Trebuchet MS</vt:lpstr>
      <vt:lpstr>Wingdings 3</vt:lpstr>
      <vt:lpstr>Dimenzió</vt:lpstr>
      <vt:lpstr>Szita</vt:lpstr>
      <vt:lpstr>Adobe Acrobat Document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EDU_BZEB_0910@sulid.hu</dc:creator>
  <cp:lastModifiedBy>EDU_BZEB_0910@sulid.hu</cp:lastModifiedBy>
  <cp:revision>4</cp:revision>
  <dcterms:created xsi:type="dcterms:W3CDTF">2022-04-29T09:24:05Z</dcterms:created>
  <dcterms:modified xsi:type="dcterms:W3CDTF">2022-04-29T10:40:56Z</dcterms:modified>
</cp:coreProperties>
</file>